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1374" y="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9CB6-BD30-46D1-87C8-F4278131FE9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0248-F96D-4C3A-AF0E-E402C871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0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9CB6-BD30-46D1-87C8-F4278131FE9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0248-F96D-4C3A-AF0E-E402C871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41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9CB6-BD30-46D1-87C8-F4278131FE9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0248-F96D-4C3A-AF0E-E402C871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77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9CB6-BD30-46D1-87C8-F4278131FE9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0248-F96D-4C3A-AF0E-E402C871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47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9CB6-BD30-46D1-87C8-F4278131FE9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0248-F96D-4C3A-AF0E-E402C871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93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9CB6-BD30-46D1-87C8-F4278131FE9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0248-F96D-4C3A-AF0E-E402C871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2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9CB6-BD30-46D1-87C8-F4278131FE9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0248-F96D-4C3A-AF0E-E402C871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65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9CB6-BD30-46D1-87C8-F4278131FE9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0248-F96D-4C3A-AF0E-E402C871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66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9CB6-BD30-46D1-87C8-F4278131FE9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0248-F96D-4C3A-AF0E-E402C871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3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9CB6-BD30-46D1-87C8-F4278131FE9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0248-F96D-4C3A-AF0E-E402C871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9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9CB6-BD30-46D1-87C8-F4278131FE9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0248-F96D-4C3A-AF0E-E402C871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4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C9CB6-BD30-46D1-87C8-F4278131FE90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B0248-F96D-4C3A-AF0E-E402C871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7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1"/>
            <a:ext cx="5829300" cy="838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015900"/>
            <a:ext cx="6477000" cy="79261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b="1" dirty="0" smtClean="0">
                <a:solidFill>
                  <a:schemeClr val="tx1"/>
                </a:solidFill>
              </a:rPr>
              <a:t>The New Windsor Volunteer Fire Department Presents the </a:t>
            </a:r>
          </a:p>
          <a:p>
            <a:r>
              <a:rPr lang="en-US" sz="1800" b="1" dirty="0" smtClean="0">
                <a:solidFill>
                  <a:srgbClr val="FF0000"/>
                </a:solidFill>
              </a:rPr>
              <a:t>2018 </a:t>
            </a:r>
            <a:r>
              <a:rPr lang="en-US" sz="1800" b="1" dirty="0" err="1" smtClean="0">
                <a:solidFill>
                  <a:srgbClr val="FF0000"/>
                </a:solidFill>
              </a:rPr>
              <a:t>NWFD</a:t>
            </a:r>
            <a:r>
              <a:rPr lang="en-US" sz="1800" b="1" dirty="0" smtClean="0">
                <a:solidFill>
                  <a:srgbClr val="FF0000"/>
                </a:solidFill>
              </a:rPr>
              <a:t> Miss Fire Prevention Contest  -  Tuesday, June 5th</a:t>
            </a:r>
            <a:endParaRPr lang="en-US" sz="18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n695323x\Desktop\NewWindsorBa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327" y="0"/>
            <a:ext cx="6858000" cy="1928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3400" y="3766862"/>
            <a:ext cx="563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Contest Title &amp; Age Requirements 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694187"/>
              </p:ext>
            </p:extLst>
          </p:nvPr>
        </p:nvGraphicFramePr>
        <p:xfrm>
          <a:off x="685799" y="4109367"/>
          <a:ext cx="5519059" cy="1256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7125"/>
                <a:gridCol w="2271934"/>
              </a:tblGrid>
              <a:tr h="28139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Title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Ages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28139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Little Miss Fire Prevention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 – 10 years</a:t>
                      </a:r>
                      <a:r>
                        <a:rPr lang="en-US" sz="1400" baseline="0" dirty="0" smtClean="0"/>
                        <a:t> old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139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Junior Miss Fire Prevention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 – 15 years old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236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Miss Fire Prevention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 – 24 years old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85800" y="5448299"/>
            <a:ext cx="5519058" cy="2716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US" sz="1400" b="1" u="sng" dirty="0" smtClean="0"/>
              <a:t>Knowledge, Experience &amp; Duties</a:t>
            </a:r>
          </a:p>
          <a:p>
            <a:r>
              <a:rPr lang="en-US" sz="1400" b="1" dirty="0" smtClean="0"/>
              <a:t>Each Contestant should have ~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 basic knowledge of fire safety.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 desire to educate and a willingness to serve your  Community at events throughout the year.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Prior experience is not required.  Contest winners will be trained and mentored and will make memories to last a lifetime!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Each </a:t>
            </a:r>
            <a:r>
              <a:rPr lang="en-US" sz="1400" dirty="0"/>
              <a:t>winner will receive a crown and sash to wear at public appearances throughout the year</a:t>
            </a:r>
            <a:r>
              <a:rPr lang="en-US" sz="14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 err="1" smtClean="0"/>
              <a:t>NWFD</a:t>
            </a:r>
            <a:r>
              <a:rPr lang="en-US" sz="1400" dirty="0" smtClean="0"/>
              <a:t> Miss and Junior Miss Fire Prevention winners will move on to represent the New Windsor Fire Department at the Carroll County Miss Fire Prevention Contest in  Fall 2018.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-1" y="2791789"/>
            <a:ext cx="68416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solidFill>
                  <a:schemeClr val="tx2"/>
                </a:solidFill>
              </a:rPr>
              <a:t>Join a New Windsor Tradition… Compete to become one of the </a:t>
            </a:r>
          </a:p>
          <a:p>
            <a:pPr algn="ctr"/>
            <a:r>
              <a:rPr lang="en-US" sz="1600" b="1" i="1" dirty="0" smtClean="0">
                <a:solidFill>
                  <a:schemeClr val="tx2"/>
                </a:solidFill>
              </a:rPr>
              <a:t>2018-2019 </a:t>
            </a:r>
            <a:r>
              <a:rPr lang="en-US" sz="1600" b="1" i="1" dirty="0" err="1" smtClean="0">
                <a:solidFill>
                  <a:schemeClr val="tx2"/>
                </a:solidFill>
              </a:rPr>
              <a:t>NWFD</a:t>
            </a:r>
            <a:r>
              <a:rPr lang="en-US" sz="1600" b="1" i="1" dirty="0" smtClean="0">
                <a:solidFill>
                  <a:schemeClr val="tx2"/>
                </a:solidFill>
              </a:rPr>
              <a:t> Fire Prevention Ambassadors! </a:t>
            </a:r>
            <a:endParaRPr lang="en-US" sz="1600" b="1" i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8199858"/>
            <a:ext cx="5671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For more information or an application, please contact:</a:t>
            </a:r>
          </a:p>
          <a:p>
            <a:pPr algn="ctr"/>
            <a:r>
              <a:rPr lang="en-US" sz="1600" b="1" dirty="0" smtClean="0"/>
              <a:t>Dianne Gunderson, </a:t>
            </a:r>
            <a:r>
              <a:rPr lang="en-US" sz="1600" b="1" dirty="0" err="1" smtClean="0"/>
              <a:t>NWFD</a:t>
            </a:r>
            <a:r>
              <a:rPr lang="en-US" sz="1600" b="1" dirty="0" smtClean="0"/>
              <a:t> Fire Prevention Ambassadors</a:t>
            </a:r>
          </a:p>
          <a:p>
            <a:pPr algn="ctr"/>
            <a:r>
              <a:rPr lang="en-US" sz="1600" b="1" dirty="0" smtClean="0">
                <a:solidFill>
                  <a:schemeClr val="tx2"/>
                </a:solidFill>
              </a:rPr>
              <a:t>(301) 788-1241 or Ambassadors@nwfd10.org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3376564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Applications are due by Sunday, May 27th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707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Wells Fargo &amp; Co.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Gunderson, Dianne E.</dc:creator>
  <cp:lastModifiedBy>D Coe</cp:lastModifiedBy>
  <cp:revision>5</cp:revision>
  <dcterms:created xsi:type="dcterms:W3CDTF">2018-05-04T20:52:44Z</dcterms:created>
  <dcterms:modified xsi:type="dcterms:W3CDTF">2018-05-12T22:45:58Z</dcterms:modified>
</cp:coreProperties>
</file>